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602" r:id="rId2"/>
    <p:sldId id="2144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3"/>
    <p:restoredTop sz="94658"/>
  </p:normalViewPr>
  <p:slideViewPr>
    <p:cSldViewPr snapToGrid="0" showGuides="1">
      <p:cViewPr varScale="1">
        <p:scale>
          <a:sx n="88" d="100"/>
          <a:sy n="88" d="100"/>
        </p:scale>
        <p:origin x="192" y="7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EF5C4-ACA7-9CF4-DE8D-E2B3EA220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FC1C053-BB82-2F7B-C846-C8BF9663B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2B2D1C-6DEC-595B-8D93-391A253C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2536AF-C4E4-71DA-1FE4-CAD0545C7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9F6B0DF-853F-DC07-D8A0-1DC1ED76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561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0FA3C-B90D-7A52-D54D-C459F639B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B799AD0-8BA9-5C99-8E12-57CBE6D36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54D15C-F651-AB8E-7849-C918E583C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3263E97-9829-37AE-38CC-262AA349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A574BF-B37E-FC99-7FF0-BD9F54205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253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340F326-3770-828B-8723-D3D71F59F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7282114-D4DB-DA7C-DF98-B95632E72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417C60-325C-7A25-F169-5679BE45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5F1F17-A638-728C-686D-9D1E3CA3A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B5F55-9470-BD41-0565-00AFFB8FE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4466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39A9D588-313D-0548-9934-33B1509119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161AA-309E-C34C-A524-1B8A765A3674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8460921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D80E1-F8C9-E8BD-C274-19766EC9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BDDAC5-19C7-5EC2-06E4-9917F0132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A63B81-00BC-E2C1-EB84-9CA902AE6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925AFD-6BCE-AC2F-F7E7-98D550D08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38F044-B67A-5B8F-9D99-44BF6F59E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884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1EAF26-78EB-D21F-5AED-50FB8C853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24EC57F-AD1F-D113-F555-C28CFBEB3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23FDB9-58FE-84F6-0C43-3E7ABB7A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9D4DD42-82C8-26C0-5FBD-B2B1C9BF0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141127-9621-FAAD-0D6C-5FE8C5763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201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4A039D-7C63-3046-B860-6FF8BD34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936270-96E3-1C58-E858-76EA57E70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B04DC96-8D58-06AE-2025-71C426D86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8233C8-A604-1C08-2FD5-59DD41E9D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E1BB366-5996-E7EB-E77A-853FCB73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41C8679-22FA-1D75-DF4F-9E8849311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944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40067A-4B3A-98BB-0D99-A5BA5A35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A1DD5C-3D88-7234-1AF6-8A351B53A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E6F88C0-4178-C04B-72B4-A72C6A88C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9C4C207-8F76-A49F-CF7D-6F57B54D4A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2D7F565-37F3-C7CB-2ECB-70A108719B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92CD9FA-D2AA-474F-C1FC-2A7A2573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DACED61-7A36-E52F-6690-1AF7DA378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55B87E9-7076-2751-4532-0BFB320E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797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37515-29AA-A22E-2F09-795C31CF7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0753B4-CFA1-06A4-6446-0279852F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B58E3B3-B0F1-B95F-5E13-3A0C0B4B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4EE428E-C9EB-DF7B-E5F2-52471774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306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D8A6EC8-9F1A-D2FD-97FB-EA1C3CCD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1238D27-EA30-E368-8EDC-D0011A2B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D334486-A44D-775C-D81C-649C8FC39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604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C4ED6-C4CB-21EB-CA1C-F45A6D86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934560-81B0-7F83-8493-61DA815F5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48DB80-31A1-E0C4-A35B-9CE20187A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95AF61F-882A-EEDD-7DC6-5CD4EF81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D039769-CAE3-F610-0917-D347F031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DDBF0E7-214E-A024-0C5B-25AF6609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22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12A1E3-9A18-1AA2-F389-71CCBAD8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3DE4B43-7343-D034-F636-C4F78F21E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89B49FC-B1D8-1A08-E4B0-270A884E0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E4237A5-CFA3-824A-4542-9A74DDE60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BCFB2B-4941-F164-A2A4-94C28578C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F5210EB-7F53-CBB0-1B9F-858FFE82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1884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3823565-D3ED-D993-6B99-C83478E51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EAEC7EC-B06B-546F-9837-350CDC164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FC988A1-4559-AEE8-C920-F54277A82A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974935-A8CB-DA42-AC30-FBB03F5BE344}" type="datetimeFigureOut">
              <a:rPr lang="da-DK" smtClean="0"/>
              <a:t>10.04.2026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C5CA47-B76F-F76A-D644-2625FE67F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1F42C0-C5F1-540A-06BA-2B8A574B9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E35DE6-4DCC-524D-9C3F-863A7E3BB97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269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09E621-5EC2-3CBF-CA78-9AB2C25EF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lede 17" descr="Et billede, der indeholder cirkel, Grafik, Farverigt, kunst&#10;&#10;Automatisk genereret beskrivelse">
            <a:extLst>
              <a:ext uri="{FF2B5EF4-FFF2-40B4-BE49-F238E27FC236}">
                <a16:creationId xmlns:a16="http://schemas.microsoft.com/office/drawing/2014/main" id="{3CC65652-79C5-9BBC-2DA0-1135F73A4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2516" y="6243575"/>
            <a:ext cx="348326" cy="348326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536C941-64DC-599B-E5BA-121FEB3F7773}"/>
              </a:ext>
            </a:extLst>
          </p:cNvPr>
          <p:cNvSpPr txBox="1"/>
          <p:nvPr/>
        </p:nvSpPr>
        <p:spPr>
          <a:xfrm>
            <a:off x="-943557" y="8276034"/>
            <a:ext cx="40178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2400" dirty="0">
                <a:solidFill>
                  <a:srgbClr val="3938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Paulus’ Brev til </a:t>
            </a:r>
            <a:r>
              <a:rPr lang="da-DK" sz="2400" dirty="0" err="1">
                <a:solidFill>
                  <a:srgbClr val="3938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Kolossenserne</a:t>
            </a:r>
            <a:r>
              <a:rPr lang="da-DK" sz="2400" dirty="0">
                <a:solidFill>
                  <a:srgbClr val="3938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1:24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C9041C32-6424-6BC5-E0A6-35CCDDDDE796}"/>
              </a:ext>
            </a:extLst>
          </p:cNvPr>
          <p:cNvSpPr txBox="1"/>
          <p:nvPr/>
        </p:nvSpPr>
        <p:spPr>
          <a:xfrm>
            <a:off x="555331" y="523205"/>
            <a:ext cx="10383362" cy="67710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60959" tIns="60959" rIns="60959" bIns="6095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9pPr>
          </a:lstStyle>
          <a:p>
            <a:r>
              <a:rPr lang="da-DK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Forsidebillede </a:t>
            </a:r>
            <a:r>
              <a:rPr lang="da-DK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tekst indsættes</a:t>
            </a:r>
            <a:endParaRPr lang="da-DK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03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080754A6-B15D-914F-8C82-2F57D7CB6A8D}"/>
              </a:ext>
            </a:extLst>
          </p:cNvPr>
          <p:cNvSpPr txBox="1"/>
          <p:nvPr/>
        </p:nvSpPr>
        <p:spPr>
          <a:xfrm>
            <a:off x="1397159" y="392577"/>
            <a:ext cx="10383362" cy="123110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60959" tIns="60959" rIns="60959" bIns="6095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9pPr>
          </a:lstStyle>
          <a:p>
            <a:r>
              <a:rPr lang="da-DK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kan du skrive eller indsætte skriftstedet i </a:t>
            </a:r>
            <a:r>
              <a:rPr lang="da-DK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minimun</a:t>
            </a:r>
            <a:r>
              <a:rPr lang="da-DK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32-26 punktstørrelse.</a:t>
            </a:r>
          </a:p>
        </p:txBody>
      </p:sp>
      <p:sp>
        <p:nvSpPr>
          <p:cNvPr id="7" name="Rektangel 1">
            <a:extLst>
              <a:ext uri="{FF2B5EF4-FFF2-40B4-BE49-F238E27FC236}">
                <a16:creationId xmlns:a16="http://schemas.microsoft.com/office/drawing/2014/main" id="{18AC38BB-0D4A-0A4B-9FF7-06E319306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99" y="-217377"/>
            <a:ext cx="1030356" cy="3785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sym typeface="Calibri" panose="020F0502020204030204" pitchFamily="34" charset="0"/>
              </a:defRPr>
            </a:lvl9pPr>
          </a:lstStyle>
          <a:p>
            <a:r>
              <a:rPr lang="da-DK" sz="23998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rPr>
              <a:t>’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CDA809C-C6E2-4549-B6B4-1F0E2FBFADB1}"/>
              </a:ext>
            </a:extLst>
          </p:cNvPr>
          <p:cNvSpPr/>
          <p:nvPr/>
        </p:nvSpPr>
        <p:spPr>
          <a:xfrm>
            <a:off x="2245307" y="5704209"/>
            <a:ext cx="9535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a-DK" altLang="da-DK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f.eks. 2 Kor 7, 1 (</a:t>
            </a:r>
            <a:r>
              <a:rPr lang="da-DK" altLang="da-DK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HvD</a:t>
            </a:r>
            <a:r>
              <a:rPr lang="da-DK" altLang="da-DK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ved brug af Hverdagsdansk</a:t>
            </a:r>
          </a:p>
        </p:txBody>
      </p:sp>
    </p:spTree>
    <p:extLst>
      <p:ext uri="{BB962C8B-B14F-4D97-AF65-F5344CB8AC3E}">
        <p14:creationId xmlns:p14="http://schemas.microsoft.com/office/powerpoint/2010/main" val="145371654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Ahlmann Kristensen</dc:creator>
  <cp:lastModifiedBy>Frank Ahlmann Kristensen</cp:lastModifiedBy>
  <cp:revision>2</cp:revision>
  <dcterms:created xsi:type="dcterms:W3CDTF">2026-04-10T08:41:05Z</dcterms:created>
  <dcterms:modified xsi:type="dcterms:W3CDTF">2026-04-10T08:46:30Z</dcterms:modified>
</cp:coreProperties>
</file>